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11827"/>
                </a:solidFill>
                <a:latin typeface="Microsoft YaHei"/>
              </a:defRPr>
            </a:pPr>
            <a:r>
              <a:t>99?????????1-5 ????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5760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 b="0">
                <a:solidFill>
                  <a:srgbClr val="334155"/>
                </a:solidFill>
                <a:latin typeface="Microsoft YaHei"/>
              </a:defRPr>
            </a:pPr>
            <a:r>
              <a:t>?????????????????????? 1 ? 5 ????</a:t>
            </a:r>
          </a:p>
        </p:txBody>
      </p:sp>
      <p:pic>
        <p:nvPicPr>
          <p:cNvPr id="4" name="Picture 3" descr="ppt-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143000"/>
            <a:ext cx="4892040" cy="27517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" y="53035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475569"/>
                </a:solidFill>
                <a:latin typeface="Microsoft YaHei"/>
              </a:defRPr>
            </a:pPr>
            <a:r>
              <a:t>?????16:9 ?????? A4 ?????????????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 1 ??????????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2?3 ????? 3+3??????? 2 ? 3?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????????????????????????????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 1-5 ????? 15 ??????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 2 ???? 10 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 1-5???????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 3 ?????????????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 3 ?????? 90% ????? 6-9?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111827"/>
                </a:solidFill>
                <a:latin typeface="Microsoft YaHei"/>
              </a:defRPr>
            </a:pPr>
            <a:r>
              <a:t>?????5 ????</a:t>
            </a:r>
          </a:p>
        </p:txBody>
      </p:sp>
      <p:sp>
        <p:nvSpPr>
          <p:cNvPr id="3" name="Rectangle 2"/>
          <p:cNvSpPr/>
          <p:nvPr/>
        </p:nvSpPr>
        <p:spPr>
          <a:xfrm>
            <a:off x="777240" y="1243584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152144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 10 ?????????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029968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938528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2816352"/>
            <a:ext cx="155448" cy="155448"/>
          </a:xfrm>
          <a:prstGeom prst="rect">
            <a:avLst/>
          </a:prstGeom>
          <a:solidFill>
            <a:srgbClr val="2563FF"/>
          </a:solidFill>
          <a:ln>
            <a:solidFill>
              <a:srgbClr val="2563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 b="0">
                <a:solidFill>
                  <a:srgbClr val="1E293B"/>
                </a:solidFill>
                <a:latin typeface="Microsoft YaHei"/>
              </a:defRPr>
            </a:pPr>
            <a:r>
              <a:t>?????????????????????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