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11827"/>
                </a:solidFill>
                <a:latin typeface="Microsoft YaHei"/>
              </a:defRPr>
            </a:pPr>
            <a:r>
              <a:t>99?????????6-9 ????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5760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300" b="0">
                <a:solidFill>
                  <a:srgbClr val="334155"/>
                </a:solidFill>
                <a:latin typeface="Microsoft YaHei"/>
              </a:defRPr>
            </a:pPr>
            <a:r>
              <a:t>??????????????????????????????????</a:t>
            </a:r>
          </a:p>
        </p:txBody>
      </p:sp>
      <p:pic>
        <p:nvPicPr>
          <p:cNvPr id="4" name="Picture 3" descr="ppt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143000"/>
            <a:ext cx="4892040" cy="27517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1520" y="53035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475569"/>
                </a:solidFill>
                <a:latin typeface="Microsoft YaHei"/>
              </a:defRPr>
            </a:pPr>
            <a:r>
              <a:t>?????16:9 ?????? A4 ?????????????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111827"/>
                </a:solidFill>
                <a:latin typeface="Microsoft YaHei"/>
              </a:defRPr>
            </a:pPr>
            <a:r>
              <a:t>6-9 ?????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3584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152144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6-9 ??? 30 ???? 7 ? 8 ??????????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029968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938528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???????? 7?4?2 ? 8?7????????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816352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 6?10=60?60-6=54 ?????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111827"/>
                </a:solidFill>
                <a:latin typeface="Microsoft YaHei"/>
              </a:defRPr>
            </a:pPr>
            <a:r>
              <a:t>??????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3584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152144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 5 ??????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029968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938528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 3 ????????????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816352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 2 ????????????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111827"/>
                </a:solidFill>
                <a:latin typeface="Microsoft YaHei"/>
              </a:defRPr>
            </a:pPr>
            <a:r>
              <a:t>???????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3584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152144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9 ????????????????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029968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938528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5 ?????????? 0 ? 5?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816352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?????????????????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