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11827"/>
                </a:solidFill>
                <a:latin typeface="Microsoft YaHei"/>
              </a:defRPr>
            </a:pPr>
            <a:r>
              <a:t>99???????????????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57607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300" b="0">
                <a:solidFill>
                  <a:srgbClr val="334155"/>
                </a:solidFill>
                <a:latin typeface="Microsoft YaHei"/>
              </a:defRPr>
            </a:pPr>
            <a:r>
              <a:t>???????? 45 ?????50 ????????????????</a:t>
            </a:r>
          </a:p>
        </p:txBody>
      </p:sp>
      <p:pic>
        <p:nvPicPr>
          <p:cNvPr id="4" name="Picture 3" descr="ppt-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0" y="1143000"/>
            <a:ext cx="4892040" cy="27517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1520" y="530352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475569"/>
                </a:solidFill>
                <a:latin typeface="Microsoft YaHei"/>
              </a:defRPr>
            </a:pPr>
            <a:r>
              <a:t>?????16:9 ?????? A4 ?????????????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111827"/>
                </a:solidFill>
                <a:latin typeface="Microsoft YaHei"/>
              </a:defRPr>
            </a:pPr>
            <a:r>
              <a:t>????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1243584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1152144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????? 45 ??????? 1?1 ? 9?9?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029968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938528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????????? 2 ??????????</a:t>
            </a:r>
          </a:p>
        </p:txBody>
      </p:sp>
      <p:sp>
        <p:nvSpPr>
          <p:cNvPr id="7" name="Rectangle 6"/>
          <p:cNvSpPr/>
          <p:nvPr/>
        </p:nvSpPr>
        <p:spPr>
          <a:xfrm>
            <a:off x="777240" y="2816352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??? 19?19 ?????????????????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111827"/>
                </a:solidFill>
                <a:latin typeface="Microsoft YaHei"/>
              </a:defRPr>
            </a:pPr>
            <a:r>
              <a:t>????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1243584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1152144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?????50 ???? 1-9?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029968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938528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?????120 ?????????</a:t>
            </a:r>
          </a:p>
        </p:txBody>
      </p:sp>
      <p:sp>
        <p:nvSpPr>
          <p:cNvPr id="7" name="Rectangle 6"/>
          <p:cNvSpPr/>
          <p:nvPr/>
        </p:nvSpPr>
        <p:spPr>
          <a:xfrm>
            <a:off x="777240" y="2816352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??????? 1-19 ???????????????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111827"/>
                </a:solidFill>
                <a:latin typeface="Microsoft YaHei"/>
              </a:defRPr>
            </a:pPr>
            <a:r>
              <a:t>????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1243584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1152144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?????????????????????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029968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938528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?????????????????????</a:t>
            </a:r>
          </a:p>
        </p:txBody>
      </p:sp>
      <p:sp>
        <p:nvSpPr>
          <p:cNvPr id="7" name="Rectangle 6"/>
          <p:cNvSpPr/>
          <p:nvPr/>
        </p:nvSpPr>
        <p:spPr>
          <a:xfrm>
            <a:off x="777240" y="2816352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???????????????????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